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D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79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4576B-89D5-4850-8335-3EE28332E73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10491-6941-4453-8926-1101B8E4DFE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762000"/>
            <a:ext cx="1716456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spc="-5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Complaint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1981200"/>
            <a:ext cx="1716456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spc="-5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Freeze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3344" y="3200400"/>
            <a:ext cx="1716456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spc="-5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4419600"/>
            <a:ext cx="1716456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spc="-5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5665745"/>
            <a:ext cx="1716456" cy="887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spc="-5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Action/Settlement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1039368" y="1676400"/>
            <a:ext cx="484632" cy="3048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Down Arrow 10"/>
          <p:cNvSpPr/>
          <p:nvPr/>
        </p:nvSpPr>
        <p:spPr>
          <a:xfrm>
            <a:off x="1039368" y="2895600"/>
            <a:ext cx="484632" cy="3048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Down Arrow 11"/>
          <p:cNvSpPr/>
          <p:nvPr/>
        </p:nvSpPr>
        <p:spPr>
          <a:xfrm>
            <a:off x="990600" y="4114800"/>
            <a:ext cx="484632" cy="3048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Down Arrow 12"/>
          <p:cNvSpPr/>
          <p:nvPr/>
        </p:nvSpPr>
        <p:spPr>
          <a:xfrm>
            <a:off x="990600" y="5334000"/>
            <a:ext cx="484632" cy="3048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3200400" y="304800"/>
            <a:ext cx="32004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Complaints Committee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00400" y="1828800"/>
            <a:ext cx="32766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Complaints Committee</a:t>
            </a:r>
          </a:p>
          <a:p>
            <a:pPr algn="ctr"/>
            <a:r>
              <a:rPr lang="en-IN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(Chair person)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00400" y="2895600"/>
            <a:ext cx="3321424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Formation of Task  force for monitoring  and verification of incident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00400" y="3962400"/>
            <a:ext cx="33528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Observation  and report submitted by Task force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00399" y="4953000"/>
            <a:ext cx="3352801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Escalation of report if not satisfied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00399" y="6019800"/>
            <a:ext cx="3375213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Action taken by chair person based on report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924800" y="4724400"/>
            <a:ext cx="16764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Conciliation &amp; settlement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01000" y="6019800"/>
            <a:ext cx="16002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Penalty &amp; sanction</a:t>
            </a:r>
          </a:p>
        </p:txBody>
      </p:sp>
      <p:cxnSp>
        <p:nvCxnSpPr>
          <p:cNvPr id="24" name="Straight Arrow Connector 23"/>
          <p:cNvCxnSpPr>
            <a:endCxn id="21" idx="1"/>
          </p:cNvCxnSpPr>
          <p:nvPr/>
        </p:nvCxnSpPr>
        <p:spPr>
          <a:xfrm flipV="1">
            <a:off x="6553200" y="5105400"/>
            <a:ext cx="1371600" cy="1143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553200" y="6248400"/>
            <a:ext cx="1447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0134600" y="4495800"/>
            <a:ext cx="730624" cy="2079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>
                <a:solidFill>
                  <a:schemeClr val="tx1"/>
                </a:solidFill>
              </a:rPr>
              <a:t>Report</a:t>
            </a:r>
            <a:r>
              <a:rPr lang="en-US" altLang="en-IN" sz="1200" dirty="0">
                <a:solidFill>
                  <a:schemeClr val="tx1"/>
                </a:solidFill>
              </a:rPr>
              <a:t> submission </a:t>
            </a:r>
            <a:r>
              <a:rPr lang="en-IN" sz="1200" dirty="0">
                <a:solidFill>
                  <a:schemeClr val="tx1"/>
                </a:solidFill>
              </a:rPr>
              <a:t> to </a:t>
            </a:r>
            <a:r>
              <a:rPr lang="en-US" altLang="en-IN" sz="1200">
                <a:solidFill>
                  <a:schemeClr val="tx1"/>
                </a:solidFill>
              </a:rPr>
              <a:t>VC </a:t>
            </a:r>
            <a:r>
              <a:rPr lang="en-US" altLang="en-IN" sz="1200" smtClean="0">
                <a:solidFill>
                  <a:schemeClr val="tx1"/>
                </a:solidFill>
              </a:rPr>
              <a:t>Office/ Registrar </a:t>
            </a:r>
            <a:endParaRPr lang="en-US" altLang="en-IN" sz="1200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232776" y="4495800"/>
            <a:ext cx="883024" cy="2079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Retro inspection by committee for avoidance of  future incident   </a:t>
            </a:r>
          </a:p>
        </p:txBody>
      </p:sp>
      <p:cxnSp>
        <p:nvCxnSpPr>
          <p:cNvPr id="31" name="Straight Arrow Connector 30"/>
          <p:cNvCxnSpPr>
            <a:stCxn id="21" idx="3"/>
          </p:cNvCxnSpPr>
          <p:nvPr/>
        </p:nvCxnSpPr>
        <p:spPr>
          <a:xfrm>
            <a:off x="9601200" y="5105400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9601200" y="6248400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8" idx="3"/>
            <a:endCxn id="29" idx="1"/>
          </p:cNvCxnSpPr>
          <p:nvPr/>
        </p:nvCxnSpPr>
        <p:spPr>
          <a:xfrm>
            <a:off x="10865224" y="5535706"/>
            <a:ext cx="3675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200399" y="990600"/>
            <a:ext cx="3200401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and Staff member can submit a complaint with the official in-charge by submitting a complaint form, discussing with a mentor, consulting with a parent, or filing it online</a:t>
            </a:r>
            <a:endParaRPr lang="en-IN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4648200" y="685800"/>
            <a:ext cx="304800" cy="26894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Down Arrow 39"/>
          <p:cNvSpPr/>
          <p:nvPr/>
        </p:nvSpPr>
        <p:spPr>
          <a:xfrm>
            <a:off x="4648199" y="4704230"/>
            <a:ext cx="304800" cy="26894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Down Arrow 40"/>
          <p:cNvSpPr/>
          <p:nvPr/>
        </p:nvSpPr>
        <p:spPr>
          <a:xfrm>
            <a:off x="4648199" y="3697941"/>
            <a:ext cx="304800" cy="26894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Down Arrow 41"/>
          <p:cNvSpPr/>
          <p:nvPr/>
        </p:nvSpPr>
        <p:spPr>
          <a:xfrm>
            <a:off x="4648199" y="2608729"/>
            <a:ext cx="304800" cy="26894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Down Arrow 42"/>
          <p:cNvSpPr/>
          <p:nvPr/>
        </p:nvSpPr>
        <p:spPr>
          <a:xfrm>
            <a:off x="4648199" y="1712259"/>
            <a:ext cx="304800" cy="26894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Down Arrow 43"/>
          <p:cNvSpPr/>
          <p:nvPr/>
        </p:nvSpPr>
        <p:spPr>
          <a:xfrm>
            <a:off x="4648199" y="5732929"/>
            <a:ext cx="304800" cy="26894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TextBox 33"/>
          <p:cNvSpPr txBox="1"/>
          <p:nvPr/>
        </p:nvSpPr>
        <p:spPr>
          <a:xfrm>
            <a:off x="5334000" y="0"/>
            <a:ext cx="5378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 to filling complain and conducting enquiry in ICC/PSHC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</Words>
  <Application>Microsoft Office PowerPoint</Application>
  <PresentationFormat>Widescreen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Richi</dc:creator>
  <cp:lastModifiedBy>Abhay</cp:lastModifiedBy>
  <cp:revision>19</cp:revision>
  <dcterms:created xsi:type="dcterms:W3CDTF">2023-09-22T10:11:00Z</dcterms:created>
  <dcterms:modified xsi:type="dcterms:W3CDTF">2024-02-13T04:26:14Z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2021-05-17T05:30:00Z</vt:filetime>
  </property>
  <property fmtid="{D5CDD505-2E9C-101B-9397-08002B2CF9AE}" pid="3" name="Creator">
    <vt:lpwstr>Acrobat PDFMaker 21 for PowerPoint</vt:lpwstr>
  </property>
  <property fmtid="{D5CDD505-2E9C-101B-9397-08002B2CF9AE}" pid="4" name="LastSaved">
    <vt:filetime>2023-09-22T05:30:00Z</vt:filetime>
  </property>
  <property fmtid="{D5CDD505-2E9C-101B-9397-08002B2CF9AE}" pid="5" name="ICV">
    <vt:lpwstr>999EFE17D5954B33826E63F12215626E_12</vt:lpwstr>
  </property>
  <property fmtid="{D5CDD505-2E9C-101B-9397-08002B2CF9AE}" pid="6" name="KSOProductBuildVer">
    <vt:lpwstr>1033-12.2.0.13306</vt:lpwstr>
  </property>
</Properties>
</file>